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sldIdLst>
    <p:sldId id="295" r:id="rId5"/>
    <p:sldId id="296" r:id="rId6"/>
    <p:sldId id="309" r:id="rId7"/>
    <p:sldId id="262" r:id="rId8"/>
    <p:sldId id="284" r:id="rId9"/>
    <p:sldId id="286" r:id="rId10"/>
    <p:sldId id="283" r:id="rId11"/>
    <p:sldId id="299" r:id="rId12"/>
  </p:sldIdLst>
  <p:sldSz cx="12192000" cy="6858000"/>
  <p:notesSz cx="6797675" cy="9928225"/>
  <p:embeddedFontLst>
    <p:embeddedFont>
      <p:font typeface="SPSM Serif" panose="00000500000000000000" pitchFamily="2" charset="0"/>
      <p:regular r:id="rId1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F0"/>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606" autoAdjust="0"/>
  </p:normalViewPr>
  <p:slideViewPr>
    <p:cSldViewPr snapToGrid="0">
      <p:cViewPr varScale="1">
        <p:scale>
          <a:sx n="90" d="100"/>
          <a:sy n="90" d="100"/>
        </p:scale>
        <p:origin x="1392" y="96"/>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7F8D401-06C2-4159-A2F7-3EF8F9A201AB}" type="datetimeFigureOut">
              <a:rPr lang="sv-SE" smtClean="0"/>
              <a:t>2025-08-25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EB796A0-6603-435B-B2E0-1BCF31CAFA0C}" type="slidenum">
              <a:rPr lang="sv-SE" smtClean="0"/>
              <a:t>‹#›</a:t>
            </a:fld>
            <a:endParaRPr lang="sv-SE"/>
          </a:p>
        </p:txBody>
      </p:sp>
    </p:spTree>
    <p:extLst>
      <p:ext uri="{BB962C8B-B14F-4D97-AF65-F5344CB8AC3E}">
        <p14:creationId xmlns:p14="http://schemas.microsoft.com/office/powerpoint/2010/main" val="218580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har en anpassad lärmiljö både inne och ute. Miljön är anpassad för elevernas synnedsättning och ytterligare funktionsnedsättningar för att öka förutsättningarna för tillgänglighet och ge möjlighet till självständighet.  Miljön ute är anpassade för att kunna lokalisera sig, för självständighet (orientering och Förflyttning). Skolan ligger i ett lugnt område, med tillgång till grönområden, anpassade gungor, kännetecken för att stötta eleven för lokalisering. (ex </a:t>
            </a:r>
            <a:r>
              <a:rPr lang="sv-SE" dirty="0" err="1"/>
              <a:t>ljudfyr</a:t>
            </a:r>
            <a:r>
              <a:rPr lang="sv-SE" dirty="0"/>
              <a:t>), ingen trafik. En kommunal förskola ligger på området. </a:t>
            </a:r>
          </a:p>
          <a:p>
            <a:endParaRPr lang="sv-SE" dirty="0"/>
          </a:p>
          <a:p>
            <a:r>
              <a:rPr lang="sv-SE" dirty="0"/>
              <a:t>Ex. bad, idrottshall. </a:t>
            </a:r>
          </a:p>
          <a:p>
            <a:r>
              <a:rPr lang="sv-SE" dirty="0"/>
              <a:t>(Vi kommer gå runt på Ekeskolan sen..) </a:t>
            </a:r>
          </a:p>
        </p:txBody>
      </p:sp>
      <p:sp>
        <p:nvSpPr>
          <p:cNvPr id="4" name="Platshållare för bildnummer 3"/>
          <p:cNvSpPr>
            <a:spLocks noGrp="1"/>
          </p:cNvSpPr>
          <p:nvPr>
            <p:ph type="sldNum" sz="quarter" idx="5"/>
          </p:nvPr>
        </p:nvSpPr>
        <p:spPr/>
        <p:txBody>
          <a:bodyPr/>
          <a:lstStyle/>
          <a:p>
            <a:fld id="{1EB796A0-6603-435B-B2E0-1BCF31CAFA0C}" type="slidenum">
              <a:rPr lang="sv-SE" smtClean="0"/>
              <a:t>4</a:t>
            </a:fld>
            <a:endParaRPr lang="sv-SE"/>
          </a:p>
        </p:txBody>
      </p:sp>
    </p:spTree>
    <p:extLst>
      <p:ext uri="{BB962C8B-B14F-4D97-AF65-F5344CB8AC3E}">
        <p14:creationId xmlns:p14="http://schemas.microsoft.com/office/powerpoint/2010/main" val="277005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Elevboende kopplat till skolan för de elever som har för långt för att dags pendla. 2 elevboenden som ligger i nära anslutning till Ekeskolan. (Tegelbacken  &amp; Aspen). På boendet arbetar boendehandledare. Personal dygnet runt. 3-4 elever på varje boende (i dagsläget).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Resor till och från skolan. Skolan står för skolskjuts. (Skolan står i första läget inte för ledsagning, utan görs upp i dialog med hemkommunen). </a:t>
            </a:r>
          </a:p>
          <a:p>
            <a:r>
              <a:rPr lang="sv-SE" sz="1200" dirty="0"/>
              <a:t>För de elever som inte har möjlighet att dagpendla finns möjlighet att bo på elevboende som ligger i nära anslutning till Ekeskolan. På boendet finns boendehandledare (dygnet runt). </a:t>
            </a:r>
          </a:p>
          <a:p>
            <a:r>
              <a:rPr lang="sv-SE" sz="1200" dirty="0"/>
              <a:t>Alla elever har egna rum och varje boende har även gemensamma sällskapsytor för att främja social interaktion och samvaro. </a:t>
            </a:r>
          </a:p>
          <a:p>
            <a:r>
              <a:rPr lang="sv-SE" sz="1200" dirty="0"/>
              <a:t>I dagsläget finns två boende kopplat till Ekeskolan.  (mer info om elevboende gås igenom, info finns på spsm.se)</a:t>
            </a:r>
            <a:endParaRPr lang="sv-SE" dirty="0"/>
          </a:p>
        </p:txBody>
      </p:sp>
      <p:sp>
        <p:nvSpPr>
          <p:cNvPr id="4" name="Platshållare för bildnummer 3"/>
          <p:cNvSpPr>
            <a:spLocks noGrp="1"/>
          </p:cNvSpPr>
          <p:nvPr>
            <p:ph type="sldNum" sz="quarter" idx="5"/>
          </p:nvPr>
        </p:nvSpPr>
        <p:spPr/>
        <p:txBody>
          <a:bodyPr/>
          <a:lstStyle/>
          <a:p>
            <a:fld id="{1EB796A0-6603-435B-B2E0-1BCF31CAFA0C}" type="slidenum">
              <a:rPr lang="sv-SE" smtClean="0"/>
              <a:t>7</a:t>
            </a:fld>
            <a:endParaRPr lang="sv-SE"/>
          </a:p>
        </p:txBody>
      </p:sp>
    </p:spTree>
    <p:extLst>
      <p:ext uri="{BB962C8B-B14F-4D97-AF65-F5344CB8AC3E}">
        <p14:creationId xmlns:p14="http://schemas.microsoft.com/office/powerpoint/2010/main" val="305495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09600" y="1618130"/>
            <a:ext cx="9144000" cy="2387600"/>
          </a:xfrm>
        </p:spPr>
        <p:txBody>
          <a:bodyPr anchor="b">
            <a:normAutofit/>
          </a:bodyPr>
          <a:lstStyle>
            <a:lvl1pPr algn="l">
              <a:defRPr sz="5000" spc="-100" baseline="0">
                <a:solidFill>
                  <a:schemeClr val="accent3"/>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09600" y="4239582"/>
            <a:ext cx="914400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textruta 9">
            <a:extLst>
              <a:ext uri="{FF2B5EF4-FFF2-40B4-BE49-F238E27FC236}">
                <a16:creationId xmlns:a16="http://schemas.microsoft.com/office/drawing/2014/main" id="{2A9FA0D8-9DA4-51C0-0E25-AFF46EF2F396}"/>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bg1"/>
                </a:solidFill>
              </a:rPr>
              <a:t>SPSM</a:t>
            </a:r>
          </a:p>
        </p:txBody>
      </p:sp>
      <p:sp>
        <p:nvSpPr>
          <p:cNvPr id="5" name="Platshållare för sidfot 4">
            <a:extLst>
              <a:ext uri="{FF2B5EF4-FFF2-40B4-BE49-F238E27FC236}">
                <a16:creationId xmlns:a16="http://schemas.microsoft.com/office/drawing/2014/main" id="{AE3526BF-527A-AD3B-BC61-794DD91D167A}"/>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a:extLst>
              <a:ext uri="{FF2B5EF4-FFF2-40B4-BE49-F238E27FC236}">
                <a16:creationId xmlns:a16="http://schemas.microsoft.com/office/drawing/2014/main" id="{ACFC1620-3F6E-7D25-8E88-C4981877F21F}"/>
              </a:ext>
            </a:extLst>
          </p:cNvPr>
          <p:cNvSpPr>
            <a:spLocks noGrp="1"/>
          </p:cNvSpPr>
          <p:nvPr>
            <p:ph type="dt" sz="half" idx="10"/>
          </p:nvPr>
        </p:nvSpPr>
        <p:spPr/>
        <p:txBody>
          <a:bodyPr/>
          <a:lstStyle>
            <a:lvl1pPr>
              <a:defRPr>
                <a:solidFill>
                  <a:schemeClr val="bg1"/>
                </a:solidFill>
              </a:defRPr>
            </a:lvl1pPr>
          </a:lstStyle>
          <a:p>
            <a:fld id="{3F66EE02-5EC5-4133-A299-EA8B87A0472D}" type="datetimeFigureOut">
              <a:rPr lang="sv-SE" smtClean="0"/>
              <a:pPr/>
              <a:t>2025-08-25</a:t>
            </a:fld>
            <a:endParaRPr lang="sv-SE"/>
          </a:p>
        </p:txBody>
      </p:sp>
      <p:sp>
        <p:nvSpPr>
          <p:cNvPr id="6" name="Platshållare för bildnummer 5">
            <a:extLst>
              <a:ext uri="{FF2B5EF4-FFF2-40B4-BE49-F238E27FC236}">
                <a16:creationId xmlns:a16="http://schemas.microsoft.com/office/drawing/2014/main" id="{1ADA811E-BDA2-C7BF-892E-83BC147E3334}"/>
              </a:ext>
            </a:extLst>
          </p:cNvPr>
          <p:cNvSpPr>
            <a:spLocks noGrp="1"/>
          </p:cNvSpPr>
          <p:nvPr>
            <p:ph type="sldNum" sz="quarter" idx="12"/>
          </p:nvPr>
        </p:nvSpPr>
        <p:spPr/>
        <p:txBody>
          <a:bodyPr/>
          <a:lstStyle>
            <a:lvl1pPr>
              <a:defRPr>
                <a:solidFill>
                  <a:schemeClr val="bg1"/>
                </a:solidFill>
              </a:defRPr>
            </a:lvl1pPr>
          </a:lstStyle>
          <a:p>
            <a:fld id="{182FD58A-E386-4DDC-A617-44C671F00123}" type="slidenum">
              <a:rPr lang="sv-SE" smtClean="0"/>
              <a:pPr/>
              <a:t>‹#›</a:t>
            </a:fld>
            <a:endParaRPr lang="sv-SE"/>
          </a:p>
        </p:txBody>
      </p:sp>
      <p:cxnSp>
        <p:nvCxnSpPr>
          <p:cNvPr id="12" name="Rak koppling 11">
            <a:extLst>
              <a:ext uri="{FF2B5EF4-FFF2-40B4-BE49-F238E27FC236}">
                <a16:creationId xmlns:a16="http://schemas.microsoft.com/office/drawing/2014/main" id="{C8706E43-39FF-C34A-7AD5-ECF38BBB4AAE}"/>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2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AE9B8-65FD-DBD6-6BDA-810C7B329FCB}"/>
              </a:ext>
            </a:extLst>
          </p:cNvPr>
          <p:cNvSpPr>
            <a:spLocks noGrp="1"/>
          </p:cNvSpPr>
          <p:nvPr>
            <p:ph type="title"/>
          </p:nvPr>
        </p:nvSpPr>
        <p:spPr/>
        <p:txBody>
          <a:bodyPr anchor="b" anchorCtr="0"/>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7BAE95B-2559-ED1B-6634-A3474D45E63E}"/>
              </a:ext>
            </a:extLst>
          </p:cNvPr>
          <p:cNvSpPr>
            <a:spLocks noGrp="1"/>
          </p:cNvSpPr>
          <p:nvPr>
            <p:ph type="dt" sz="half" idx="10"/>
          </p:nvPr>
        </p:nvSpPr>
        <p:spPr/>
        <p:txBody>
          <a:bodyPr/>
          <a:lstStyle/>
          <a:p>
            <a:fld id="{3F66EE02-5EC5-4133-A299-EA8B87A0472D}" type="datetimeFigureOut">
              <a:rPr lang="sv-SE" smtClean="0"/>
              <a:t>2025-08-25</a:t>
            </a:fld>
            <a:endParaRPr lang="sv-SE"/>
          </a:p>
        </p:txBody>
      </p:sp>
      <p:sp>
        <p:nvSpPr>
          <p:cNvPr id="4" name="Platshållare för sidfot 3">
            <a:extLst>
              <a:ext uri="{FF2B5EF4-FFF2-40B4-BE49-F238E27FC236}">
                <a16:creationId xmlns:a16="http://schemas.microsoft.com/office/drawing/2014/main" id="{F25A6EB3-5C64-4BC3-F7B0-1B6EE264965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D93293C-520A-B801-0EC1-07E90501E3C8}"/>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297519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2"/>
        </a:solidFill>
        <a:effectLst/>
      </p:bgPr>
    </p:bg>
    <p:spTree>
      <p:nvGrpSpPr>
        <p:cNvPr id="1" name=""/>
        <p:cNvGrpSpPr/>
        <p:nvPr/>
      </p:nvGrpSpPr>
      <p:grpSpPr>
        <a:xfrm>
          <a:off x="0" y="0"/>
          <a:ext cx="0" cy="0"/>
          <a:chOff x="0" y="0"/>
          <a:chExt cx="0" cy="0"/>
        </a:xfrm>
      </p:grpSpPr>
      <p:pic>
        <p:nvPicPr>
          <p:cNvPr id="12" name="Bildobjekt 11" descr="Logotyp neg">
            <a:extLst>
              <a:ext uri="{FF2B5EF4-FFF2-40B4-BE49-F238E27FC236}">
                <a16:creationId xmlns:a16="http://schemas.microsoft.com/office/drawing/2014/main" id="{7FE0679A-3D5D-7146-29D6-DB3F443B05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4853" y="2409826"/>
            <a:ext cx="4162295" cy="1514427"/>
          </a:xfrm>
          <a:prstGeom prst="rect">
            <a:avLst/>
          </a:prstGeom>
        </p:spPr>
      </p:pic>
    </p:spTree>
    <p:extLst>
      <p:ext uri="{BB962C8B-B14F-4D97-AF65-F5344CB8AC3E}">
        <p14:creationId xmlns:p14="http://schemas.microsoft.com/office/powerpoint/2010/main" val="62863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med plats för bild">
    <p:bg>
      <p:bgPr>
        <a:solidFill>
          <a:schemeClr val="accent2"/>
        </a:solidFill>
        <a:effectLst/>
      </p:bgPr>
    </p:bg>
    <p:spTree>
      <p:nvGrpSpPr>
        <p:cNvPr id="1" name=""/>
        <p:cNvGrpSpPr/>
        <p:nvPr/>
      </p:nvGrpSpPr>
      <p:grpSpPr>
        <a:xfrm>
          <a:off x="0" y="0"/>
          <a:ext cx="0" cy="0"/>
          <a:chOff x="0" y="0"/>
          <a:chExt cx="0" cy="0"/>
        </a:xfrm>
      </p:grpSpPr>
      <p:pic>
        <p:nvPicPr>
          <p:cNvPr id="16" name="Bildobjekt 15" descr="Logotyp neg">
            <a:extLst>
              <a:ext uri="{FF2B5EF4-FFF2-40B4-BE49-F238E27FC236}">
                <a16:creationId xmlns:a16="http://schemas.microsoft.com/office/drawing/2014/main" id="{C869CC7C-67C3-BEBC-6DC8-6E2ED04F4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268" y="272997"/>
            <a:ext cx="1300988" cy="465317"/>
          </a:xfrm>
          <a:prstGeom prst="rect">
            <a:avLst/>
          </a:prstGeom>
        </p:spPr>
      </p:pic>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18744" y="976059"/>
            <a:ext cx="5297424" cy="2387600"/>
          </a:xfrm>
        </p:spPr>
        <p:txBody>
          <a:bodyPr anchor="b">
            <a:normAutofit/>
          </a:bodyPr>
          <a:lstStyle>
            <a:lvl1pPr algn="l">
              <a:defRPr sz="5000" spc="-100" baseline="0">
                <a:solidFill>
                  <a:schemeClr val="accent3"/>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58368" y="3574606"/>
            <a:ext cx="525780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bild 9">
            <a:extLst>
              <a:ext uri="{FF2B5EF4-FFF2-40B4-BE49-F238E27FC236}">
                <a16:creationId xmlns:a16="http://schemas.microsoft.com/office/drawing/2014/main" id="{B3A0D017-C2AD-5F08-B3AA-11B06F7A3357}"/>
              </a:ext>
            </a:extLst>
          </p:cNvPr>
          <p:cNvSpPr>
            <a:spLocks noGrp="1"/>
          </p:cNvSpPr>
          <p:nvPr>
            <p:ph type="pic" sz="quarter" idx="13"/>
          </p:nvPr>
        </p:nvSpPr>
        <p:spPr>
          <a:xfrm>
            <a:off x="6199188" y="0"/>
            <a:ext cx="5992812" cy="6856413"/>
          </a:xfrm>
        </p:spPr>
        <p:txBody>
          <a:bodyPr/>
          <a:lstStyle/>
          <a:p>
            <a:r>
              <a:rPr lang="sv-SE"/>
              <a:t>Klicka på ikonen för att lägga till en bild</a:t>
            </a:r>
          </a:p>
        </p:txBody>
      </p:sp>
    </p:spTree>
    <p:extLst>
      <p:ext uri="{BB962C8B-B14F-4D97-AF65-F5344CB8AC3E}">
        <p14:creationId xmlns:p14="http://schemas.microsoft.com/office/powerpoint/2010/main" val="67058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Rubrikbild ljus">
    <p:bg>
      <p:bgPr>
        <a:solidFill>
          <a:srgbClr val="FEF4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09600" y="1618130"/>
            <a:ext cx="9144000" cy="2387600"/>
          </a:xfrm>
        </p:spPr>
        <p:txBody>
          <a:bodyPr anchor="b">
            <a:normAutofit/>
          </a:bodyPr>
          <a:lstStyle>
            <a:lvl1pPr algn="l">
              <a:defRPr sz="5000" spc="-100" baseline="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09600" y="4239582"/>
            <a:ext cx="91440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textruta 9">
            <a:extLst>
              <a:ext uri="{FF2B5EF4-FFF2-40B4-BE49-F238E27FC236}">
                <a16:creationId xmlns:a16="http://schemas.microsoft.com/office/drawing/2014/main" id="{2A9FA0D8-9DA4-51C0-0E25-AFF46EF2F396}"/>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tx1"/>
                </a:solidFill>
              </a:rPr>
              <a:t>SPSM</a:t>
            </a:r>
          </a:p>
        </p:txBody>
      </p:sp>
      <p:sp>
        <p:nvSpPr>
          <p:cNvPr id="5" name="Platshållare för sidfot 4">
            <a:extLst>
              <a:ext uri="{FF2B5EF4-FFF2-40B4-BE49-F238E27FC236}">
                <a16:creationId xmlns:a16="http://schemas.microsoft.com/office/drawing/2014/main" id="{AE3526BF-527A-AD3B-BC61-794DD91D167A}"/>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a:extLst>
              <a:ext uri="{FF2B5EF4-FFF2-40B4-BE49-F238E27FC236}">
                <a16:creationId xmlns:a16="http://schemas.microsoft.com/office/drawing/2014/main" id="{ACFC1620-3F6E-7D25-8E88-C4981877F21F}"/>
              </a:ext>
            </a:extLst>
          </p:cNvPr>
          <p:cNvSpPr>
            <a:spLocks noGrp="1"/>
          </p:cNvSpPr>
          <p:nvPr>
            <p:ph type="dt" sz="half" idx="10"/>
          </p:nvPr>
        </p:nvSpPr>
        <p:spPr/>
        <p:txBody>
          <a:bodyPr/>
          <a:lstStyle>
            <a:lvl1pPr>
              <a:defRPr>
                <a:solidFill>
                  <a:schemeClr val="tx1"/>
                </a:solidFill>
              </a:defRPr>
            </a:lvl1pPr>
          </a:lstStyle>
          <a:p>
            <a:fld id="{3F66EE02-5EC5-4133-A299-EA8B87A0472D}" type="datetimeFigureOut">
              <a:rPr lang="sv-SE" smtClean="0"/>
              <a:pPr/>
              <a:t>2025-08-25</a:t>
            </a:fld>
            <a:endParaRPr lang="sv-SE"/>
          </a:p>
        </p:txBody>
      </p:sp>
      <p:sp>
        <p:nvSpPr>
          <p:cNvPr id="6" name="Platshållare för bildnummer 5">
            <a:extLst>
              <a:ext uri="{FF2B5EF4-FFF2-40B4-BE49-F238E27FC236}">
                <a16:creationId xmlns:a16="http://schemas.microsoft.com/office/drawing/2014/main" id="{1ADA811E-BDA2-C7BF-892E-83BC147E3334}"/>
              </a:ext>
            </a:extLst>
          </p:cNvPr>
          <p:cNvSpPr>
            <a:spLocks noGrp="1"/>
          </p:cNvSpPr>
          <p:nvPr>
            <p:ph type="sldNum" sz="quarter" idx="12"/>
          </p:nvPr>
        </p:nvSpPr>
        <p:spPr/>
        <p:txBody>
          <a:bodyPr/>
          <a:lstStyle>
            <a:lvl1pPr>
              <a:defRPr>
                <a:solidFill>
                  <a:schemeClr val="tx1"/>
                </a:solidFill>
              </a:defRPr>
            </a:lvl1pPr>
          </a:lstStyle>
          <a:p>
            <a:fld id="{182FD58A-E386-4DDC-A617-44C671F00123}" type="slidenum">
              <a:rPr lang="sv-SE" smtClean="0"/>
              <a:pPr/>
              <a:t>‹#›</a:t>
            </a:fld>
            <a:endParaRPr lang="sv-SE"/>
          </a:p>
        </p:txBody>
      </p:sp>
      <p:cxnSp>
        <p:nvCxnSpPr>
          <p:cNvPr id="9" name="Rak koppling 8">
            <a:extLst>
              <a:ext uri="{FF2B5EF4-FFF2-40B4-BE49-F238E27FC236}">
                <a16:creationId xmlns:a16="http://schemas.microsoft.com/office/drawing/2014/main" id="{FAB32D74-AD02-CF67-6DAA-68C0F97CDAD8}"/>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13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ljus med plats för bild">
    <p:bg>
      <p:bgPr>
        <a:solidFill>
          <a:srgbClr val="FEF4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6FD3E2-313C-E9AC-F633-6B3F2F92FB01}"/>
              </a:ext>
            </a:extLst>
          </p:cNvPr>
          <p:cNvSpPr>
            <a:spLocks noGrp="1"/>
          </p:cNvSpPr>
          <p:nvPr>
            <p:ph type="ctrTitle"/>
          </p:nvPr>
        </p:nvSpPr>
        <p:spPr>
          <a:xfrm>
            <a:off x="676275" y="902025"/>
            <a:ext cx="5295901" cy="1655759"/>
          </a:xfrm>
        </p:spPr>
        <p:txBody>
          <a:bodyPr anchor="b" anchorCtr="0">
            <a:normAutofit/>
          </a:bodyPr>
          <a:lstStyle>
            <a:lvl1pPr algn="l">
              <a:defRPr sz="3500" spc="-100" baseline="0">
                <a:solidFill>
                  <a:schemeClr val="accent2"/>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DBB8D4A9-8EE5-32FA-5130-AC00C40869A3}"/>
              </a:ext>
            </a:extLst>
          </p:cNvPr>
          <p:cNvSpPr>
            <a:spLocks noGrp="1"/>
          </p:cNvSpPr>
          <p:nvPr>
            <p:ph type="subTitle" idx="1"/>
          </p:nvPr>
        </p:nvSpPr>
        <p:spPr>
          <a:xfrm>
            <a:off x="666750" y="2677482"/>
            <a:ext cx="5295900" cy="1655762"/>
          </a:xfrm>
        </p:spPr>
        <p:txBody>
          <a:bodyPr>
            <a:normAutofit/>
          </a:bodyPr>
          <a:lstStyle>
            <a:lvl1pPr marL="0" indent="0" algn="l">
              <a:buNone/>
              <a:defRPr sz="1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textruta 9">
            <a:extLst>
              <a:ext uri="{FF2B5EF4-FFF2-40B4-BE49-F238E27FC236}">
                <a16:creationId xmlns:a16="http://schemas.microsoft.com/office/drawing/2014/main" id="{2A9FA0D8-9DA4-51C0-0E25-AFF46EF2F396}"/>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tx1"/>
                </a:solidFill>
              </a:rPr>
              <a:t>SPSM</a:t>
            </a:r>
          </a:p>
        </p:txBody>
      </p:sp>
      <p:sp>
        <p:nvSpPr>
          <p:cNvPr id="5" name="Platshållare för sidfot 4">
            <a:extLst>
              <a:ext uri="{FF2B5EF4-FFF2-40B4-BE49-F238E27FC236}">
                <a16:creationId xmlns:a16="http://schemas.microsoft.com/office/drawing/2014/main" id="{AE3526BF-527A-AD3B-BC61-794DD91D167A}"/>
              </a:ext>
            </a:extLst>
          </p:cNvPr>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a:extLst>
              <a:ext uri="{FF2B5EF4-FFF2-40B4-BE49-F238E27FC236}">
                <a16:creationId xmlns:a16="http://schemas.microsoft.com/office/drawing/2014/main" id="{ACFC1620-3F6E-7D25-8E88-C4981877F21F}"/>
              </a:ext>
            </a:extLst>
          </p:cNvPr>
          <p:cNvSpPr>
            <a:spLocks noGrp="1"/>
          </p:cNvSpPr>
          <p:nvPr>
            <p:ph type="dt" sz="half" idx="10"/>
          </p:nvPr>
        </p:nvSpPr>
        <p:spPr/>
        <p:txBody>
          <a:bodyPr/>
          <a:lstStyle>
            <a:lvl1pPr>
              <a:defRPr>
                <a:solidFill>
                  <a:schemeClr val="tx1"/>
                </a:solidFill>
              </a:defRPr>
            </a:lvl1pPr>
          </a:lstStyle>
          <a:p>
            <a:fld id="{3F66EE02-5EC5-4133-A299-EA8B87A0472D}" type="datetimeFigureOut">
              <a:rPr lang="sv-SE" smtClean="0"/>
              <a:pPr/>
              <a:t>2025-08-25</a:t>
            </a:fld>
            <a:endParaRPr lang="sv-SE"/>
          </a:p>
        </p:txBody>
      </p:sp>
      <p:sp>
        <p:nvSpPr>
          <p:cNvPr id="6" name="Platshållare för bildnummer 5">
            <a:extLst>
              <a:ext uri="{FF2B5EF4-FFF2-40B4-BE49-F238E27FC236}">
                <a16:creationId xmlns:a16="http://schemas.microsoft.com/office/drawing/2014/main" id="{1ADA811E-BDA2-C7BF-892E-83BC147E3334}"/>
              </a:ext>
            </a:extLst>
          </p:cNvPr>
          <p:cNvSpPr>
            <a:spLocks noGrp="1"/>
          </p:cNvSpPr>
          <p:nvPr>
            <p:ph type="sldNum" sz="quarter" idx="12"/>
          </p:nvPr>
        </p:nvSpPr>
        <p:spPr/>
        <p:txBody>
          <a:bodyPr/>
          <a:lstStyle>
            <a:lvl1pPr>
              <a:defRPr>
                <a:solidFill>
                  <a:schemeClr val="tx1"/>
                </a:solidFill>
              </a:defRPr>
            </a:lvl1pPr>
          </a:lstStyle>
          <a:p>
            <a:fld id="{182FD58A-E386-4DDC-A617-44C671F00123}" type="slidenum">
              <a:rPr lang="sv-SE" smtClean="0"/>
              <a:pPr/>
              <a:t>‹#›</a:t>
            </a:fld>
            <a:endParaRPr lang="sv-SE"/>
          </a:p>
        </p:txBody>
      </p:sp>
      <p:sp>
        <p:nvSpPr>
          <p:cNvPr id="16" name="Platshållare för bild 15">
            <a:extLst>
              <a:ext uri="{FF2B5EF4-FFF2-40B4-BE49-F238E27FC236}">
                <a16:creationId xmlns:a16="http://schemas.microsoft.com/office/drawing/2014/main" id="{7B641397-B6BE-747F-FBBA-908F8ECD5F65}"/>
              </a:ext>
            </a:extLst>
          </p:cNvPr>
          <p:cNvSpPr>
            <a:spLocks noGrp="1"/>
          </p:cNvSpPr>
          <p:nvPr>
            <p:ph type="pic" sz="quarter" idx="13"/>
          </p:nvPr>
        </p:nvSpPr>
        <p:spPr>
          <a:xfrm>
            <a:off x="6200775" y="647700"/>
            <a:ext cx="5200650" cy="5800725"/>
          </a:xfrm>
        </p:spPr>
        <p:txBody>
          <a:bodyPr/>
          <a:lstStyle/>
          <a:p>
            <a:r>
              <a:rPr lang="sv-SE"/>
              <a:t>Klicka på ikonen för att lägga till en bild</a:t>
            </a:r>
          </a:p>
        </p:txBody>
      </p:sp>
      <p:cxnSp>
        <p:nvCxnSpPr>
          <p:cNvPr id="9" name="Rak koppling 8">
            <a:extLst>
              <a:ext uri="{FF2B5EF4-FFF2-40B4-BE49-F238E27FC236}">
                <a16:creationId xmlns:a16="http://schemas.microsoft.com/office/drawing/2014/main" id="{FAB32D74-AD02-CF67-6DAA-68C0F97CDAD8}"/>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99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och beskrivning">
    <p:bg>
      <p:bgPr>
        <a:solidFill>
          <a:srgbClr val="FEF4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2AE9B8-65FD-DBD6-6BDA-810C7B329FCB}"/>
              </a:ext>
            </a:extLst>
          </p:cNvPr>
          <p:cNvSpPr>
            <a:spLocks noGrp="1"/>
          </p:cNvSpPr>
          <p:nvPr>
            <p:ph type="title"/>
          </p:nvPr>
        </p:nvSpPr>
        <p:spPr>
          <a:xfrm>
            <a:off x="665372" y="5838825"/>
            <a:ext cx="10515600" cy="811612"/>
          </a:xfrm>
        </p:spPr>
        <p:txBody>
          <a:bodyPr anchor="t" anchorCtr="0">
            <a:normAutofit/>
          </a:bodyPr>
          <a:lstStyle>
            <a:lvl1pPr>
              <a:defRPr sz="1700">
                <a:solidFill>
                  <a:schemeClr val="tx1"/>
                </a:solidFill>
                <a:latin typeface="+mn-lt"/>
              </a:defRPr>
            </a:lvl1p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F25A6EB3-5C64-4BC3-F7B0-1B6EE2649655}"/>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47BAE95B-2559-ED1B-6634-A3474D45E63E}"/>
              </a:ext>
            </a:extLst>
          </p:cNvPr>
          <p:cNvSpPr>
            <a:spLocks noGrp="1"/>
          </p:cNvSpPr>
          <p:nvPr>
            <p:ph type="dt" sz="half" idx="10"/>
          </p:nvPr>
        </p:nvSpPr>
        <p:spPr/>
        <p:txBody>
          <a:bodyPr/>
          <a:lstStyle/>
          <a:p>
            <a:fld id="{3F66EE02-5EC5-4133-A299-EA8B87A0472D}" type="datetimeFigureOut">
              <a:rPr lang="sv-SE" smtClean="0"/>
              <a:t>2025-08-25</a:t>
            </a:fld>
            <a:endParaRPr lang="sv-SE"/>
          </a:p>
        </p:txBody>
      </p:sp>
      <p:sp>
        <p:nvSpPr>
          <p:cNvPr id="5" name="Platshållare för bildnummer 4">
            <a:extLst>
              <a:ext uri="{FF2B5EF4-FFF2-40B4-BE49-F238E27FC236}">
                <a16:creationId xmlns:a16="http://schemas.microsoft.com/office/drawing/2014/main" id="{4D93293C-520A-B801-0EC1-07E90501E3C8}"/>
              </a:ext>
            </a:extLst>
          </p:cNvPr>
          <p:cNvSpPr>
            <a:spLocks noGrp="1"/>
          </p:cNvSpPr>
          <p:nvPr>
            <p:ph type="sldNum" sz="quarter" idx="12"/>
          </p:nvPr>
        </p:nvSpPr>
        <p:spPr/>
        <p:txBody>
          <a:bodyPr/>
          <a:lstStyle/>
          <a:p>
            <a:fld id="{182FD58A-E386-4DDC-A617-44C671F00123}" type="slidenum">
              <a:rPr lang="sv-SE" smtClean="0"/>
              <a:t>‹#›</a:t>
            </a:fld>
            <a:endParaRPr lang="sv-SE"/>
          </a:p>
        </p:txBody>
      </p:sp>
      <p:sp>
        <p:nvSpPr>
          <p:cNvPr id="9" name="Platshållare för bild 8">
            <a:extLst>
              <a:ext uri="{FF2B5EF4-FFF2-40B4-BE49-F238E27FC236}">
                <a16:creationId xmlns:a16="http://schemas.microsoft.com/office/drawing/2014/main" id="{843BED4C-3886-08E2-BA08-9D18CB4BEAC4}"/>
              </a:ext>
            </a:extLst>
          </p:cNvPr>
          <p:cNvSpPr>
            <a:spLocks noGrp="1"/>
          </p:cNvSpPr>
          <p:nvPr>
            <p:ph type="pic" sz="quarter" idx="13"/>
          </p:nvPr>
        </p:nvSpPr>
        <p:spPr>
          <a:xfrm>
            <a:off x="762000" y="638175"/>
            <a:ext cx="10648950" cy="5057775"/>
          </a:xfrm>
        </p:spPr>
        <p:txBody>
          <a:bodyPr/>
          <a:lstStyle/>
          <a:p>
            <a:r>
              <a:rPr lang="sv-SE"/>
              <a:t>Klicka på ikonen för att lägga till en bild</a:t>
            </a:r>
          </a:p>
        </p:txBody>
      </p:sp>
    </p:spTree>
    <p:extLst>
      <p:ext uri="{BB962C8B-B14F-4D97-AF65-F5344CB8AC3E}">
        <p14:creationId xmlns:p14="http://schemas.microsoft.com/office/powerpoint/2010/main" val="152828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8E3328-DA5A-275A-20CA-6B1B96FF0CEE}"/>
              </a:ext>
            </a:extLst>
          </p:cNvPr>
          <p:cNvSpPr>
            <a:spLocks noGrp="1"/>
          </p:cNvSpPr>
          <p:nvPr>
            <p:ph type="title"/>
          </p:nvPr>
        </p:nvSpPr>
        <p:spPr/>
        <p:txBody>
          <a:bodyPr anchor="b"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E8C198A-389D-9629-AAB5-B976E2E7A2BF}"/>
              </a:ext>
            </a:extLst>
          </p:cNvPr>
          <p:cNvSpPr>
            <a:spLocks noGrp="1"/>
          </p:cNvSpPr>
          <p:nvPr>
            <p:ph idx="1"/>
          </p:nvPr>
        </p:nvSpPr>
        <p:spPr>
          <a:xfrm>
            <a:off x="694865" y="2145363"/>
            <a:ext cx="10505155" cy="4352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a:extLst>
              <a:ext uri="{FF2B5EF4-FFF2-40B4-BE49-F238E27FC236}">
                <a16:creationId xmlns:a16="http://schemas.microsoft.com/office/drawing/2014/main" id="{8EE367FF-4B03-1CD3-187C-8B3C22287736}"/>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263AD9C2-4364-2ADA-5684-DA6246FC46CC}"/>
              </a:ext>
            </a:extLst>
          </p:cNvPr>
          <p:cNvSpPr>
            <a:spLocks noGrp="1"/>
          </p:cNvSpPr>
          <p:nvPr>
            <p:ph type="dt" sz="half" idx="10"/>
          </p:nvPr>
        </p:nvSpPr>
        <p:spPr/>
        <p:txBody>
          <a:bodyPr/>
          <a:lstStyle/>
          <a:p>
            <a:fld id="{3F66EE02-5EC5-4133-A299-EA8B87A0472D}" type="datetimeFigureOut">
              <a:rPr lang="sv-SE" smtClean="0"/>
              <a:t>2025-08-25</a:t>
            </a:fld>
            <a:endParaRPr lang="sv-SE"/>
          </a:p>
        </p:txBody>
      </p:sp>
      <p:sp>
        <p:nvSpPr>
          <p:cNvPr id="6" name="Platshållare för bildnummer 5">
            <a:extLst>
              <a:ext uri="{FF2B5EF4-FFF2-40B4-BE49-F238E27FC236}">
                <a16:creationId xmlns:a16="http://schemas.microsoft.com/office/drawing/2014/main" id="{CC5F02AD-CB08-8879-324D-E100FC42D544}"/>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721592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12F5AD-4E79-616B-35F1-57F39E51EE32}"/>
              </a:ext>
            </a:extLst>
          </p:cNvPr>
          <p:cNvSpPr>
            <a:spLocks noGrp="1"/>
          </p:cNvSpPr>
          <p:nvPr>
            <p:ph type="title"/>
          </p:nvPr>
        </p:nvSpPr>
        <p:spPr>
          <a:xfrm>
            <a:off x="684422" y="552849"/>
            <a:ext cx="10515600" cy="1325563"/>
          </a:xfrm>
        </p:spPr>
        <p:txBody>
          <a:bodyPr anchor="b" anchorCtr="0"/>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B66C5BF-94CB-B371-BD51-A6682F703F07}"/>
              </a:ext>
            </a:extLst>
          </p:cNvPr>
          <p:cNvSpPr>
            <a:spLocks noGrp="1"/>
          </p:cNvSpPr>
          <p:nvPr>
            <p:ph sz="half" idx="1"/>
          </p:nvPr>
        </p:nvSpPr>
        <p:spPr>
          <a:xfrm>
            <a:off x="695325" y="2145600"/>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240645DD-F99A-BB8D-82FE-6FACB63BAC95}"/>
              </a:ext>
            </a:extLst>
          </p:cNvPr>
          <p:cNvSpPr>
            <a:spLocks noGrp="1"/>
          </p:cNvSpPr>
          <p:nvPr>
            <p:ph sz="half" idx="2"/>
          </p:nvPr>
        </p:nvSpPr>
        <p:spPr>
          <a:xfrm>
            <a:off x="6096000" y="2145600"/>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2B4F05D4-749F-0A9B-115F-A8B98DABA15A}"/>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13733BCD-A0F9-B26C-2C10-7F99CF9ECEB8}"/>
              </a:ext>
            </a:extLst>
          </p:cNvPr>
          <p:cNvSpPr>
            <a:spLocks noGrp="1"/>
          </p:cNvSpPr>
          <p:nvPr>
            <p:ph type="dt" sz="half" idx="10"/>
          </p:nvPr>
        </p:nvSpPr>
        <p:spPr/>
        <p:txBody>
          <a:bodyPr/>
          <a:lstStyle/>
          <a:p>
            <a:fld id="{3F66EE02-5EC5-4133-A299-EA8B87A0472D}" type="datetimeFigureOut">
              <a:rPr lang="sv-SE" smtClean="0"/>
              <a:t>2025-08-25</a:t>
            </a:fld>
            <a:endParaRPr lang="sv-SE"/>
          </a:p>
        </p:txBody>
      </p:sp>
      <p:sp>
        <p:nvSpPr>
          <p:cNvPr id="7" name="Platshållare för bildnummer 6">
            <a:extLst>
              <a:ext uri="{FF2B5EF4-FFF2-40B4-BE49-F238E27FC236}">
                <a16:creationId xmlns:a16="http://schemas.microsoft.com/office/drawing/2014/main" id="{D129F30A-8DCF-1556-3B66-A16D0F53A5C6}"/>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429274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ill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12F5AD-4E79-616B-35F1-57F39E51EE32}"/>
              </a:ext>
            </a:extLst>
          </p:cNvPr>
          <p:cNvSpPr>
            <a:spLocks noGrp="1"/>
          </p:cNvSpPr>
          <p:nvPr>
            <p:ph type="title"/>
          </p:nvPr>
        </p:nvSpPr>
        <p:spPr>
          <a:xfrm>
            <a:off x="684422" y="552849"/>
            <a:ext cx="10593178" cy="1325563"/>
          </a:xfrm>
        </p:spPr>
        <p:txBody>
          <a:bodyPr anchor="b" anchorCtr="0"/>
          <a:lstStyle/>
          <a:p>
            <a:r>
              <a:rPr lang="sv-SE"/>
              <a:t>Klicka här för att ändra mall för rubrikformat</a:t>
            </a:r>
            <a:endParaRPr lang="sv-SE" dirty="0"/>
          </a:p>
        </p:txBody>
      </p:sp>
      <p:sp>
        <p:nvSpPr>
          <p:cNvPr id="9" name="Platshållare för text 8">
            <a:extLst>
              <a:ext uri="{FF2B5EF4-FFF2-40B4-BE49-F238E27FC236}">
                <a16:creationId xmlns:a16="http://schemas.microsoft.com/office/drawing/2014/main" id="{7294E77D-B4E0-89EF-3E03-FBFE5CD39F7B}"/>
              </a:ext>
            </a:extLst>
          </p:cNvPr>
          <p:cNvSpPr>
            <a:spLocks noGrp="1"/>
          </p:cNvSpPr>
          <p:nvPr>
            <p:ph type="body" sz="quarter" idx="13" hasCustomPrompt="1"/>
          </p:nvPr>
        </p:nvSpPr>
        <p:spPr>
          <a:xfrm>
            <a:off x="695325" y="2178050"/>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Skriv text här</a:t>
            </a:r>
          </a:p>
        </p:txBody>
      </p:sp>
      <p:sp>
        <p:nvSpPr>
          <p:cNvPr id="10" name="Platshållare för text 8">
            <a:extLst>
              <a:ext uri="{FF2B5EF4-FFF2-40B4-BE49-F238E27FC236}">
                <a16:creationId xmlns:a16="http://schemas.microsoft.com/office/drawing/2014/main" id="{0B48EF2D-EF9E-E831-7A4A-EC017CBE5283}"/>
              </a:ext>
            </a:extLst>
          </p:cNvPr>
          <p:cNvSpPr>
            <a:spLocks noGrp="1"/>
          </p:cNvSpPr>
          <p:nvPr>
            <p:ph type="body" sz="quarter" idx="14" hasCustomPrompt="1"/>
          </p:nvPr>
        </p:nvSpPr>
        <p:spPr>
          <a:xfrm>
            <a:off x="6096000" y="2178050"/>
            <a:ext cx="5181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Skriv text här</a:t>
            </a:r>
          </a:p>
        </p:txBody>
      </p:sp>
      <p:sp>
        <p:nvSpPr>
          <p:cNvPr id="6" name="Platshållare för sidfot 5">
            <a:extLst>
              <a:ext uri="{FF2B5EF4-FFF2-40B4-BE49-F238E27FC236}">
                <a16:creationId xmlns:a16="http://schemas.microsoft.com/office/drawing/2014/main" id="{2B4F05D4-749F-0A9B-115F-A8B98DABA15A}"/>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13733BCD-A0F9-B26C-2C10-7F99CF9ECEB8}"/>
              </a:ext>
            </a:extLst>
          </p:cNvPr>
          <p:cNvSpPr>
            <a:spLocks noGrp="1"/>
          </p:cNvSpPr>
          <p:nvPr>
            <p:ph type="dt" sz="half" idx="10"/>
          </p:nvPr>
        </p:nvSpPr>
        <p:spPr/>
        <p:txBody>
          <a:bodyPr/>
          <a:lstStyle/>
          <a:p>
            <a:fld id="{3F66EE02-5EC5-4133-A299-EA8B87A0472D}" type="datetimeFigureOut">
              <a:rPr lang="sv-SE" smtClean="0"/>
              <a:t>2025-08-25</a:t>
            </a:fld>
            <a:endParaRPr lang="sv-SE"/>
          </a:p>
        </p:txBody>
      </p:sp>
      <p:sp>
        <p:nvSpPr>
          <p:cNvPr id="7" name="Platshållare för bildnummer 6">
            <a:extLst>
              <a:ext uri="{FF2B5EF4-FFF2-40B4-BE49-F238E27FC236}">
                <a16:creationId xmlns:a16="http://schemas.microsoft.com/office/drawing/2014/main" id="{D129F30A-8DCF-1556-3B66-A16D0F53A5C6}"/>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3394562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AC76AAED-F0DB-A972-5846-3C65BEE97D81}"/>
              </a:ext>
            </a:extLst>
          </p:cNvPr>
          <p:cNvSpPr>
            <a:spLocks noGrp="1"/>
          </p:cNvSpPr>
          <p:nvPr>
            <p:ph type="ftr" sz="quarter" idx="11"/>
          </p:nvPr>
        </p:nvSpPr>
        <p:spPr/>
        <p:txBody>
          <a:bodyPr/>
          <a:lstStyle/>
          <a:p>
            <a:endParaRPr lang="sv-SE"/>
          </a:p>
        </p:txBody>
      </p:sp>
      <p:sp>
        <p:nvSpPr>
          <p:cNvPr id="2" name="Platshållare för datum 1">
            <a:extLst>
              <a:ext uri="{FF2B5EF4-FFF2-40B4-BE49-F238E27FC236}">
                <a16:creationId xmlns:a16="http://schemas.microsoft.com/office/drawing/2014/main" id="{EC8FF7A5-7C91-5E67-FDBF-BD8883B1D864}"/>
              </a:ext>
            </a:extLst>
          </p:cNvPr>
          <p:cNvSpPr>
            <a:spLocks noGrp="1"/>
          </p:cNvSpPr>
          <p:nvPr>
            <p:ph type="dt" sz="half" idx="10"/>
          </p:nvPr>
        </p:nvSpPr>
        <p:spPr/>
        <p:txBody>
          <a:bodyPr/>
          <a:lstStyle/>
          <a:p>
            <a:fld id="{3F66EE02-5EC5-4133-A299-EA8B87A0472D}" type="datetimeFigureOut">
              <a:rPr lang="sv-SE" smtClean="0"/>
              <a:t>2025-08-25</a:t>
            </a:fld>
            <a:endParaRPr lang="sv-SE"/>
          </a:p>
        </p:txBody>
      </p:sp>
      <p:sp>
        <p:nvSpPr>
          <p:cNvPr id="4" name="Platshållare för bildnummer 3">
            <a:extLst>
              <a:ext uri="{FF2B5EF4-FFF2-40B4-BE49-F238E27FC236}">
                <a16:creationId xmlns:a16="http://schemas.microsoft.com/office/drawing/2014/main" id="{8479B930-A9D7-B8E5-96B6-F32E5BB06C4D}"/>
              </a:ext>
            </a:extLst>
          </p:cNvPr>
          <p:cNvSpPr>
            <a:spLocks noGrp="1"/>
          </p:cNvSpPr>
          <p:nvPr>
            <p:ph type="sldNum" sz="quarter" idx="12"/>
          </p:nvPr>
        </p:nvSpPr>
        <p:spPr/>
        <p:txBody>
          <a:bodyPr/>
          <a:lstStyle/>
          <a:p>
            <a:fld id="{182FD58A-E386-4DDC-A617-44C671F00123}" type="slidenum">
              <a:rPr lang="sv-SE" smtClean="0"/>
              <a:t>‹#›</a:t>
            </a:fld>
            <a:endParaRPr lang="sv-SE"/>
          </a:p>
        </p:txBody>
      </p:sp>
    </p:spTree>
    <p:extLst>
      <p:ext uri="{BB962C8B-B14F-4D97-AF65-F5344CB8AC3E}">
        <p14:creationId xmlns:p14="http://schemas.microsoft.com/office/powerpoint/2010/main" val="237145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960E1BD-A68E-3CB2-F2CE-1D071D74979F}"/>
              </a:ext>
            </a:extLst>
          </p:cNvPr>
          <p:cNvSpPr>
            <a:spLocks noGrp="1"/>
          </p:cNvSpPr>
          <p:nvPr>
            <p:ph type="title"/>
          </p:nvPr>
        </p:nvSpPr>
        <p:spPr>
          <a:xfrm>
            <a:off x="684422" y="552849"/>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0E21A87-B7E2-485B-40AA-9CF40CE0BB98}"/>
              </a:ext>
            </a:extLst>
          </p:cNvPr>
          <p:cNvSpPr>
            <a:spLocks noGrp="1"/>
          </p:cNvSpPr>
          <p:nvPr>
            <p:ph type="body" idx="1"/>
          </p:nvPr>
        </p:nvSpPr>
        <p:spPr>
          <a:xfrm>
            <a:off x="694865" y="2145364"/>
            <a:ext cx="10505155" cy="327518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textruta 8">
            <a:extLst>
              <a:ext uri="{FF2B5EF4-FFF2-40B4-BE49-F238E27FC236}">
                <a16:creationId xmlns:a16="http://schemas.microsoft.com/office/drawing/2014/main" id="{E211B029-D1C2-AFE4-E185-D3D9DF1A8CFF}"/>
              </a:ext>
            </a:extLst>
          </p:cNvPr>
          <p:cNvSpPr txBox="1"/>
          <p:nvPr userDrawn="1"/>
        </p:nvSpPr>
        <p:spPr>
          <a:xfrm>
            <a:off x="666701" y="121519"/>
            <a:ext cx="511679" cy="230832"/>
          </a:xfrm>
          <a:prstGeom prst="rect">
            <a:avLst/>
          </a:prstGeom>
          <a:noFill/>
        </p:spPr>
        <p:txBody>
          <a:bodyPr wrap="none" rtlCol="0">
            <a:spAutoFit/>
          </a:bodyPr>
          <a:lstStyle/>
          <a:p>
            <a:r>
              <a:rPr lang="sv-SE" sz="900" b="1" dirty="0">
                <a:solidFill>
                  <a:schemeClr val="tx1"/>
                </a:solidFill>
              </a:rPr>
              <a:t>SPSM</a:t>
            </a:r>
          </a:p>
        </p:txBody>
      </p:sp>
      <p:sp>
        <p:nvSpPr>
          <p:cNvPr id="5" name="Platshållare för sidfot 4">
            <a:extLst>
              <a:ext uri="{FF2B5EF4-FFF2-40B4-BE49-F238E27FC236}">
                <a16:creationId xmlns:a16="http://schemas.microsoft.com/office/drawing/2014/main" id="{136EC9D8-2A40-83DA-E907-43A4E75D1E49}"/>
              </a:ext>
            </a:extLst>
          </p:cNvPr>
          <p:cNvSpPr>
            <a:spLocks noGrp="1"/>
          </p:cNvSpPr>
          <p:nvPr>
            <p:ph type="ftr" sz="quarter" idx="3"/>
          </p:nvPr>
        </p:nvSpPr>
        <p:spPr>
          <a:xfrm>
            <a:off x="1219199" y="45673"/>
            <a:ext cx="2971801" cy="365125"/>
          </a:xfrm>
          <a:prstGeom prst="rect">
            <a:avLst/>
          </a:prstGeom>
        </p:spPr>
        <p:txBody>
          <a:bodyPr vert="horz" lIns="91440" tIns="45720" rIns="91440" bIns="45720" rtlCol="0" anchor="ctr"/>
          <a:lstStyle>
            <a:lvl1pPr algn="ctr">
              <a:defRPr sz="900">
                <a:solidFill>
                  <a:schemeClr val="tx1"/>
                </a:solidFill>
              </a:defRPr>
            </a:lvl1pPr>
          </a:lstStyle>
          <a:p>
            <a:endParaRPr lang="sv-SE" dirty="0"/>
          </a:p>
        </p:txBody>
      </p:sp>
      <p:sp>
        <p:nvSpPr>
          <p:cNvPr id="4" name="Platshållare för datum 3">
            <a:extLst>
              <a:ext uri="{FF2B5EF4-FFF2-40B4-BE49-F238E27FC236}">
                <a16:creationId xmlns:a16="http://schemas.microsoft.com/office/drawing/2014/main" id="{CDF8D826-33CB-AEE6-1BD8-48EB30A1ED91}"/>
              </a:ext>
            </a:extLst>
          </p:cNvPr>
          <p:cNvSpPr>
            <a:spLocks noGrp="1"/>
          </p:cNvSpPr>
          <p:nvPr>
            <p:ph type="dt" sz="half" idx="2"/>
          </p:nvPr>
        </p:nvSpPr>
        <p:spPr>
          <a:xfrm>
            <a:off x="4305300" y="52023"/>
            <a:ext cx="1000125" cy="365125"/>
          </a:xfrm>
          <a:prstGeom prst="rect">
            <a:avLst/>
          </a:prstGeom>
        </p:spPr>
        <p:txBody>
          <a:bodyPr vert="horz" lIns="91440" tIns="45720" rIns="91440" bIns="45720" rtlCol="0" anchor="ctr"/>
          <a:lstStyle>
            <a:lvl1pPr algn="l">
              <a:defRPr sz="900">
                <a:solidFill>
                  <a:schemeClr val="tx1"/>
                </a:solidFill>
              </a:defRPr>
            </a:lvl1pPr>
          </a:lstStyle>
          <a:p>
            <a:fld id="{3F66EE02-5EC5-4133-A299-EA8B87A0472D}" type="datetimeFigureOut">
              <a:rPr lang="sv-SE" smtClean="0"/>
              <a:pPr/>
              <a:t>2025-08-25</a:t>
            </a:fld>
            <a:endParaRPr lang="sv-SE" dirty="0"/>
          </a:p>
        </p:txBody>
      </p:sp>
      <p:sp>
        <p:nvSpPr>
          <p:cNvPr id="6" name="Platshållare för bildnummer 5">
            <a:extLst>
              <a:ext uri="{FF2B5EF4-FFF2-40B4-BE49-F238E27FC236}">
                <a16:creationId xmlns:a16="http://schemas.microsoft.com/office/drawing/2014/main" id="{B2276003-5337-BB98-1BCB-42CEEB5EA897}"/>
              </a:ext>
            </a:extLst>
          </p:cNvPr>
          <p:cNvSpPr>
            <a:spLocks noGrp="1"/>
          </p:cNvSpPr>
          <p:nvPr>
            <p:ph type="sldNum" sz="quarter" idx="4"/>
          </p:nvPr>
        </p:nvSpPr>
        <p:spPr>
          <a:xfrm>
            <a:off x="11200021" y="45672"/>
            <a:ext cx="353803" cy="365125"/>
          </a:xfrm>
          <a:prstGeom prst="rect">
            <a:avLst/>
          </a:prstGeom>
        </p:spPr>
        <p:txBody>
          <a:bodyPr vert="horz" lIns="91440" tIns="45720" rIns="91440" bIns="45720" rtlCol="0" anchor="ctr"/>
          <a:lstStyle>
            <a:lvl1pPr algn="r">
              <a:defRPr sz="900">
                <a:solidFill>
                  <a:schemeClr val="tx1"/>
                </a:solidFill>
              </a:defRPr>
            </a:lvl1pPr>
          </a:lstStyle>
          <a:p>
            <a:fld id="{182FD58A-E386-4DDC-A617-44C671F00123}" type="slidenum">
              <a:rPr lang="sv-SE" smtClean="0"/>
              <a:pPr/>
              <a:t>‹#›</a:t>
            </a:fld>
            <a:endParaRPr lang="sv-SE" dirty="0"/>
          </a:p>
        </p:txBody>
      </p:sp>
      <p:cxnSp>
        <p:nvCxnSpPr>
          <p:cNvPr id="11" name="Rak koppling 10">
            <a:extLst>
              <a:ext uri="{FF2B5EF4-FFF2-40B4-BE49-F238E27FC236}">
                <a16:creationId xmlns:a16="http://schemas.microsoft.com/office/drawing/2014/main" id="{75C23B87-4B24-E3BD-065B-58E2B3D46BCB}"/>
              </a:ext>
              <a:ext uri="{C183D7F6-B498-43B3-948B-1728B52AA6E4}">
                <adec:decorative xmlns:adec="http://schemas.microsoft.com/office/drawing/2017/decorative" val="1"/>
              </a:ext>
            </a:extLst>
          </p:cNvPr>
          <p:cNvCxnSpPr>
            <a:cxnSpLocks/>
          </p:cNvCxnSpPr>
          <p:nvPr userDrawn="1"/>
        </p:nvCxnSpPr>
        <p:spPr>
          <a:xfrm>
            <a:off x="761541" y="342826"/>
            <a:ext cx="1072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62734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64" r:id="rId7"/>
    <p:sldLayoutId id="2147483676" r:id="rId8"/>
    <p:sldLayoutId id="2147483667" r:id="rId9"/>
    <p:sldLayoutId id="2147483666" r:id="rId10"/>
    <p:sldLayoutId id="2147483677" r:id="rId11"/>
  </p:sldLayoutIdLst>
  <p:txStyles>
    <p:titleStyle>
      <a:lvl1pPr algn="l" defTabSz="914400" rtl="0" eaLnBrk="1" latinLnBrk="0" hangingPunct="1">
        <a:lnSpc>
          <a:spcPct val="90000"/>
        </a:lnSpc>
        <a:spcBef>
          <a:spcPct val="0"/>
        </a:spcBef>
        <a:buNone/>
        <a:defRPr sz="35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SzPct val="120000"/>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3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3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1C3275-AF04-6FDD-C3FB-A19744259093}"/>
              </a:ext>
            </a:extLst>
          </p:cNvPr>
          <p:cNvSpPr>
            <a:spLocks noGrp="1"/>
          </p:cNvSpPr>
          <p:nvPr>
            <p:ph type="title"/>
          </p:nvPr>
        </p:nvSpPr>
        <p:spPr>
          <a:xfrm>
            <a:off x="705687" y="2636243"/>
            <a:ext cx="2473116" cy="1890314"/>
          </a:xfrm>
        </p:spPr>
        <p:txBody>
          <a:bodyPr>
            <a:normAutofit fontScale="90000"/>
          </a:bodyPr>
          <a:lstStyle/>
          <a:p>
            <a:pPr algn="ctr"/>
            <a:r>
              <a:rPr lang="sv-SE" dirty="0"/>
              <a:t>Ekeskolan fyller 60 år 2025</a:t>
            </a:r>
            <a:br>
              <a:rPr lang="sv-SE" dirty="0"/>
            </a:br>
            <a:br>
              <a:rPr lang="sv-SE" dirty="0"/>
            </a:br>
            <a:r>
              <a:rPr lang="sv-SE" dirty="0"/>
              <a:t>Bild från det att skolan var nybyggd</a:t>
            </a:r>
          </a:p>
        </p:txBody>
      </p:sp>
      <p:sp>
        <p:nvSpPr>
          <p:cNvPr id="3" name="AutoShape 2" descr="Örebro, Adolfsberg, Ekeskolan - Lindebilder från Lindesberg">
            <a:extLst>
              <a:ext uri="{FF2B5EF4-FFF2-40B4-BE49-F238E27FC236}">
                <a16:creationId xmlns:a16="http://schemas.microsoft.com/office/drawing/2014/main" id="{4380A4E0-2893-7027-5145-C822911871B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5" name="Bildobjekt 4">
            <a:extLst>
              <a:ext uri="{FF2B5EF4-FFF2-40B4-BE49-F238E27FC236}">
                <a16:creationId xmlns:a16="http://schemas.microsoft.com/office/drawing/2014/main" id="{12B0DEE0-4581-A0EB-9EEA-D7A8DE21666E}"/>
              </a:ext>
            </a:extLst>
          </p:cNvPr>
          <p:cNvPicPr>
            <a:picLocks noChangeAspect="1"/>
          </p:cNvPicPr>
          <p:nvPr/>
        </p:nvPicPr>
        <p:blipFill>
          <a:blip r:embed="rId2"/>
          <a:stretch>
            <a:fillRect/>
          </a:stretch>
        </p:blipFill>
        <p:spPr>
          <a:xfrm>
            <a:off x="3775284" y="945770"/>
            <a:ext cx="7026066" cy="5645946"/>
          </a:xfrm>
          <a:prstGeom prst="rect">
            <a:avLst/>
          </a:prstGeom>
        </p:spPr>
      </p:pic>
    </p:spTree>
    <p:extLst>
      <p:ext uri="{BB962C8B-B14F-4D97-AF65-F5344CB8AC3E}">
        <p14:creationId xmlns:p14="http://schemas.microsoft.com/office/powerpoint/2010/main" val="149320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13B0F0-BC0D-7FCE-D4D7-6D2786E1E759}"/>
              </a:ext>
            </a:extLst>
          </p:cNvPr>
          <p:cNvSpPr>
            <a:spLocks noGrp="1"/>
          </p:cNvSpPr>
          <p:nvPr>
            <p:ph type="title"/>
          </p:nvPr>
        </p:nvSpPr>
        <p:spPr>
          <a:xfrm>
            <a:off x="758850" y="4979588"/>
            <a:ext cx="10515600" cy="1325563"/>
          </a:xfrm>
        </p:spPr>
        <p:txBody>
          <a:bodyPr/>
          <a:lstStyle/>
          <a:p>
            <a:r>
              <a:rPr lang="sv-SE" dirty="0"/>
              <a:t>Bild på Eken som försvann för ca 10 år sedan</a:t>
            </a:r>
          </a:p>
        </p:txBody>
      </p:sp>
      <p:pic>
        <p:nvPicPr>
          <p:cNvPr id="4" name="Bildobjekt 3">
            <a:extLst>
              <a:ext uri="{FF2B5EF4-FFF2-40B4-BE49-F238E27FC236}">
                <a16:creationId xmlns:a16="http://schemas.microsoft.com/office/drawing/2014/main" id="{8BA67E22-369E-7937-2D9C-907AAC8FDAD2}"/>
              </a:ext>
            </a:extLst>
          </p:cNvPr>
          <p:cNvPicPr>
            <a:picLocks noChangeAspect="1"/>
          </p:cNvPicPr>
          <p:nvPr/>
        </p:nvPicPr>
        <p:blipFill>
          <a:blip r:embed="rId2"/>
          <a:stretch>
            <a:fillRect/>
          </a:stretch>
        </p:blipFill>
        <p:spPr>
          <a:xfrm>
            <a:off x="1219200" y="552849"/>
            <a:ext cx="8360735" cy="4702913"/>
          </a:xfrm>
          <a:prstGeom prst="rect">
            <a:avLst/>
          </a:prstGeom>
        </p:spPr>
      </p:pic>
    </p:spTree>
    <p:extLst>
      <p:ext uri="{BB962C8B-B14F-4D97-AF65-F5344CB8AC3E}">
        <p14:creationId xmlns:p14="http://schemas.microsoft.com/office/powerpoint/2010/main" val="200629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BD869-B712-91D0-C281-AE4F04D78A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E42F6CF-3BD4-2BEC-7236-3B74FE90F9AA}"/>
              </a:ext>
            </a:extLst>
          </p:cNvPr>
          <p:cNvSpPr>
            <a:spLocks noGrp="1"/>
          </p:cNvSpPr>
          <p:nvPr>
            <p:ph type="title"/>
          </p:nvPr>
        </p:nvSpPr>
        <p:spPr>
          <a:xfrm>
            <a:off x="666504" y="1691085"/>
            <a:ext cx="10554192" cy="2678895"/>
          </a:xfrm>
        </p:spPr>
        <p:txBody>
          <a:bodyPr>
            <a:normAutofit/>
          </a:bodyPr>
          <a:lstStyle/>
          <a:p>
            <a:pPr algn="ctr"/>
            <a:br>
              <a:rPr lang="sv-SE" dirty="0"/>
            </a:br>
            <a:endParaRPr lang="sv-SE" dirty="0"/>
          </a:p>
        </p:txBody>
      </p:sp>
      <p:sp>
        <p:nvSpPr>
          <p:cNvPr id="3" name="AutoShape 2" descr="Örebro, Adolfsberg, Ekeskolan - Lindebilder från Lindesberg">
            <a:extLst>
              <a:ext uri="{FF2B5EF4-FFF2-40B4-BE49-F238E27FC236}">
                <a16:creationId xmlns:a16="http://schemas.microsoft.com/office/drawing/2014/main" id="{7711D2F4-E5AA-CE96-F3FF-FA2A87EE46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4" name="Bildobjekt 3">
            <a:extLst>
              <a:ext uri="{FF2B5EF4-FFF2-40B4-BE49-F238E27FC236}">
                <a16:creationId xmlns:a16="http://schemas.microsoft.com/office/drawing/2014/main" id="{2E778C30-9D26-FEE3-007D-1CE0F816F2AE}"/>
              </a:ext>
            </a:extLst>
          </p:cNvPr>
          <p:cNvPicPr>
            <a:picLocks noChangeAspect="1"/>
          </p:cNvPicPr>
          <p:nvPr/>
        </p:nvPicPr>
        <p:blipFill rotWithShape="1">
          <a:blip r:embed="rId2"/>
          <a:srcRect b="2267"/>
          <a:stretch/>
        </p:blipFill>
        <p:spPr>
          <a:xfrm>
            <a:off x="2381693" y="439373"/>
            <a:ext cx="7963785" cy="4759024"/>
          </a:xfrm>
          <a:prstGeom prst="rect">
            <a:avLst/>
          </a:prstGeom>
        </p:spPr>
      </p:pic>
      <p:sp>
        <p:nvSpPr>
          <p:cNvPr id="5" name="Rubrik 1">
            <a:extLst>
              <a:ext uri="{FF2B5EF4-FFF2-40B4-BE49-F238E27FC236}">
                <a16:creationId xmlns:a16="http://schemas.microsoft.com/office/drawing/2014/main" id="{042C36D0-7E19-6BA9-DE3D-4F55F40E7BB3}"/>
              </a:ext>
            </a:extLst>
          </p:cNvPr>
          <p:cNvSpPr txBox="1">
            <a:spLocks/>
          </p:cNvSpPr>
          <p:nvPr/>
        </p:nvSpPr>
        <p:spPr>
          <a:xfrm>
            <a:off x="758850" y="4979588"/>
            <a:ext cx="10515600" cy="1325563"/>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500" kern="1200">
                <a:solidFill>
                  <a:schemeClr val="accent2"/>
                </a:solidFill>
                <a:latin typeface="+mj-lt"/>
                <a:ea typeface="+mj-ea"/>
                <a:cs typeface="+mj-cs"/>
              </a:defRPr>
            </a:lvl1pPr>
          </a:lstStyle>
          <a:p>
            <a:r>
              <a:rPr lang="sv-SE" dirty="0"/>
              <a:t>		Miljöbild på södras skoldelen</a:t>
            </a:r>
          </a:p>
        </p:txBody>
      </p:sp>
    </p:spTree>
    <p:extLst>
      <p:ext uri="{BB962C8B-B14F-4D97-AF65-F5344CB8AC3E}">
        <p14:creationId xmlns:p14="http://schemas.microsoft.com/office/powerpoint/2010/main" val="119629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4C4F84-DE46-4809-896A-A3841A928229}"/>
              </a:ext>
            </a:extLst>
          </p:cNvPr>
          <p:cNvSpPr>
            <a:spLocks noGrp="1"/>
          </p:cNvSpPr>
          <p:nvPr>
            <p:ph type="title"/>
          </p:nvPr>
        </p:nvSpPr>
        <p:spPr/>
        <p:txBody>
          <a:bodyPr/>
          <a:lstStyle/>
          <a:p>
            <a:r>
              <a:rPr lang="sv-SE" dirty="0"/>
              <a:t>Lärmiljöer </a:t>
            </a:r>
          </a:p>
        </p:txBody>
      </p:sp>
      <p:sp>
        <p:nvSpPr>
          <p:cNvPr id="3" name="textruta 2">
            <a:extLst>
              <a:ext uri="{FF2B5EF4-FFF2-40B4-BE49-F238E27FC236}">
                <a16:creationId xmlns:a16="http://schemas.microsoft.com/office/drawing/2014/main" id="{ACC13825-6793-4C12-AD07-36B3023D4C91}"/>
              </a:ext>
            </a:extLst>
          </p:cNvPr>
          <p:cNvSpPr txBox="1"/>
          <p:nvPr/>
        </p:nvSpPr>
        <p:spPr>
          <a:xfrm>
            <a:off x="999243" y="2121408"/>
            <a:ext cx="9360910" cy="2020866"/>
          </a:xfrm>
          <a:prstGeom prst="rect">
            <a:avLst/>
          </a:prstGeom>
          <a:noFill/>
        </p:spPr>
        <p:txBody>
          <a:bodyPr wrap="square" rtlCol="0">
            <a:spAutoFit/>
          </a:bodyPr>
          <a:lstStyle/>
          <a:p>
            <a:endParaRPr lang="sv-SE" dirty="0"/>
          </a:p>
          <a:p>
            <a:endParaRPr lang="sv-SE" dirty="0"/>
          </a:p>
          <a:p>
            <a:endParaRPr lang="sv-SE" dirty="0"/>
          </a:p>
          <a:p>
            <a:endParaRPr lang="sv-SE" dirty="0"/>
          </a:p>
          <a:p>
            <a:endParaRPr lang="sv-SE" dirty="0"/>
          </a:p>
          <a:p>
            <a:endParaRPr lang="sv-SE" dirty="0"/>
          </a:p>
          <a:p>
            <a:endParaRPr lang="sv-SE" dirty="0"/>
          </a:p>
        </p:txBody>
      </p:sp>
      <p:pic>
        <p:nvPicPr>
          <p:cNvPr id="7" name="Bildobjekt 6">
            <a:extLst>
              <a:ext uri="{FF2B5EF4-FFF2-40B4-BE49-F238E27FC236}">
                <a16:creationId xmlns:a16="http://schemas.microsoft.com/office/drawing/2014/main" id="{FDCB805B-06B3-4B7F-97E1-2FBC2CF2B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553" y="2021812"/>
            <a:ext cx="5467310" cy="3687060"/>
          </a:xfrm>
          <a:prstGeom prst="rect">
            <a:avLst/>
          </a:prstGeom>
        </p:spPr>
      </p:pic>
    </p:spTree>
    <p:extLst>
      <p:ext uri="{BB962C8B-B14F-4D97-AF65-F5344CB8AC3E}">
        <p14:creationId xmlns:p14="http://schemas.microsoft.com/office/powerpoint/2010/main" val="2102018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61EA37-888D-416D-BA1F-1AB31F858239}"/>
              </a:ext>
            </a:extLst>
          </p:cNvPr>
          <p:cNvSpPr>
            <a:spLocks noGrp="1"/>
          </p:cNvSpPr>
          <p:nvPr>
            <p:ph type="title"/>
          </p:nvPr>
        </p:nvSpPr>
        <p:spPr>
          <a:xfrm>
            <a:off x="543021" y="780991"/>
            <a:ext cx="10515600" cy="738623"/>
          </a:xfrm>
        </p:spPr>
        <p:txBody>
          <a:bodyPr/>
          <a:lstStyle/>
          <a:p>
            <a:r>
              <a:rPr lang="sv-SE" dirty="0"/>
              <a:t>Bilder från idrottshallen</a:t>
            </a:r>
          </a:p>
        </p:txBody>
      </p:sp>
      <p:pic>
        <p:nvPicPr>
          <p:cNvPr id="1026" name="9332F022-4999-41C9-A9A6-169F24D30902" descr="IMG_0402.jpg">
            <a:extLst>
              <a:ext uri="{FF2B5EF4-FFF2-40B4-BE49-F238E27FC236}">
                <a16:creationId xmlns:a16="http://schemas.microsoft.com/office/drawing/2014/main" id="{0D7C46F6-69EE-4CFF-BFC0-D2119E179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893" y="1075473"/>
            <a:ext cx="3782442" cy="500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52C65202-C056-423E-978A-13934413A7BF" descr="IMG_0403.jpg">
            <a:extLst>
              <a:ext uri="{FF2B5EF4-FFF2-40B4-BE49-F238E27FC236}">
                <a16:creationId xmlns:a16="http://schemas.microsoft.com/office/drawing/2014/main" id="{8A042176-56A2-4640-997A-8B913B74CE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600" b="7371"/>
          <a:stretch/>
        </p:blipFill>
        <p:spPr bwMode="auto">
          <a:xfrm>
            <a:off x="394410" y="3780683"/>
            <a:ext cx="3129699" cy="22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9980DCA3-5054-432B-AE01-CAB5EDECE38B" descr="IMG_0406.jpg">
            <a:extLst>
              <a:ext uri="{FF2B5EF4-FFF2-40B4-BE49-F238E27FC236}">
                <a16:creationId xmlns:a16="http://schemas.microsoft.com/office/drawing/2014/main" id="{52EE10A4-A8AF-46AA-95F6-517457719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053" y="2873087"/>
            <a:ext cx="4271896" cy="3203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66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6AF213-55DE-4386-92DD-235CBB1BE29D}"/>
              </a:ext>
            </a:extLst>
          </p:cNvPr>
          <p:cNvSpPr>
            <a:spLocks noGrp="1"/>
          </p:cNvSpPr>
          <p:nvPr>
            <p:ph type="title"/>
          </p:nvPr>
        </p:nvSpPr>
        <p:spPr>
          <a:xfrm>
            <a:off x="684422" y="552849"/>
            <a:ext cx="10515600" cy="757477"/>
          </a:xfrm>
        </p:spPr>
        <p:txBody>
          <a:bodyPr/>
          <a:lstStyle/>
          <a:p>
            <a:r>
              <a:rPr lang="sv-SE" dirty="0"/>
              <a:t>Utemiljö</a:t>
            </a:r>
          </a:p>
        </p:txBody>
      </p:sp>
      <p:pic>
        <p:nvPicPr>
          <p:cNvPr id="4" name="Bildobjekt 3">
            <a:extLst>
              <a:ext uri="{FF2B5EF4-FFF2-40B4-BE49-F238E27FC236}">
                <a16:creationId xmlns:a16="http://schemas.microsoft.com/office/drawing/2014/main" id="{601AB877-D2D1-41D5-9BFA-111BD535DA31}"/>
              </a:ext>
            </a:extLst>
          </p:cNvPr>
          <p:cNvPicPr>
            <a:picLocks noChangeAspect="1"/>
          </p:cNvPicPr>
          <p:nvPr/>
        </p:nvPicPr>
        <p:blipFill>
          <a:blip r:embed="rId2"/>
          <a:stretch>
            <a:fillRect/>
          </a:stretch>
        </p:blipFill>
        <p:spPr>
          <a:xfrm>
            <a:off x="323562" y="1883491"/>
            <a:ext cx="6264884" cy="3830615"/>
          </a:xfrm>
          <a:prstGeom prst="rect">
            <a:avLst/>
          </a:prstGeom>
        </p:spPr>
      </p:pic>
      <p:pic>
        <p:nvPicPr>
          <p:cNvPr id="2051" name="E915772B-E3E7-4C25-BE81-EAAD9CC858B5" descr="IMG_0391.jpg">
            <a:extLst>
              <a:ext uri="{FF2B5EF4-FFF2-40B4-BE49-F238E27FC236}">
                <a16:creationId xmlns:a16="http://schemas.microsoft.com/office/drawing/2014/main" id="{BBF1CAF0-E2EB-4D86-8755-8C3FD5F6C0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641" b="13567"/>
          <a:stretch/>
        </p:blipFill>
        <p:spPr bwMode="auto">
          <a:xfrm>
            <a:off x="9217371" y="1203579"/>
            <a:ext cx="2592264" cy="199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896651F6-83F8-4A5A-890E-DB645226CD95" descr="IMG_0397.jpg">
            <a:extLst>
              <a:ext uri="{FF2B5EF4-FFF2-40B4-BE49-F238E27FC236}">
                <a16:creationId xmlns:a16="http://schemas.microsoft.com/office/drawing/2014/main" id="{9149D29E-A3EE-4886-9ECE-38BC760B3D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754" y="1193870"/>
            <a:ext cx="1953696" cy="260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78D78603-13E8-4C0E-9D68-7B04DD596E69" descr="IMG_0399.jpg">
            <a:extLst>
              <a:ext uri="{FF2B5EF4-FFF2-40B4-BE49-F238E27FC236}">
                <a16:creationId xmlns:a16="http://schemas.microsoft.com/office/drawing/2014/main" id="{93859BD9-F78A-4D55-8D46-152FD63E36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772" b="17151"/>
          <a:stretch/>
        </p:blipFill>
        <p:spPr bwMode="auto">
          <a:xfrm>
            <a:off x="6980754" y="4131375"/>
            <a:ext cx="2535902" cy="199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2FA316F9-6428-42D7-8AD0-DDEB62218B6D" descr="IMG_0401.jpg">
            <a:extLst>
              <a:ext uri="{FF2B5EF4-FFF2-40B4-BE49-F238E27FC236}">
                <a16:creationId xmlns:a16="http://schemas.microsoft.com/office/drawing/2014/main" id="{85B350ED-3EA1-4DD5-8B96-31944DC655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8964" y="3523958"/>
            <a:ext cx="1953696" cy="260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C1F44E-792C-462D-A14C-A291AEB04AAF}"/>
              </a:ext>
            </a:extLst>
          </p:cNvPr>
          <p:cNvSpPr>
            <a:spLocks noGrp="1"/>
          </p:cNvSpPr>
          <p:nvPr>
            <p:ph type="title"/>
          </p:nvPr>
        </p:nvSpPr>
        <p:spPr>
          <a:xfrm>
            <a:off x="940454" y="793928"/>
            <a:ext cx="10515600" cy="1325563"/>
          </a:xfrm>
        </p:spPr>
        <p:txBody>
          <a:bodyPr>
            <a:noAutofit/>
          </a:bodyPr>
          <a:lstStyle/>
          <a:p>
            <a:r>
              <a:rPr lang="sv-SE" sz="3600" dirty="0"/>
              <a:t>Elevboende </a:t>
            </a:r>
            <a:br>
              <a:rPr lang="sv-SE" sz="3600" dirty="0"/>
            </a:br>
            <a:endParaRPr lang="sv-SE" sz="3600" dirty="0"/>
          </a:p>
        </p:txBody>
      </p:sp>
      <p:pic>
        <p:nvPicPr>
          <p:cNvPr id="5" name="Bildobjekt 4">
            <a:extLst>
              <a:ext uri="{FF2B5EF4-FFF2-40B4-BE49-F238E27FC236}">
                <a16:creationId xmlns:a16="http://schemas.microsoft.com/office/drawing/2014/main" id="{3E5E0EA1-2179-46CB-9829-D79BA672DFF4}"/>
              </a:ext>
            </a:extLst>
          </p:cNvPr>
          <p:cNvPicPr>
            <a:picLocks noChangeAspect="1"/>
          </p:cNvPicPr>
          <p:nvPr/>
        </p:nvPicPr>
        <p:blipFill>
          <a:blip r:embed="rId3"/>
          <a:stretch>
            <a:fillRect/>
          </a:stretch>
        </p:blipFill>
        <p:spPr>
          <a:xfrm>
            <a:off x="4090291" y="1450378"/>
            <a:ext cx="6049504" cy="3944580"/>
          </a:xfrm>
          <a:prstGeom prst="rect">
            <a:avLst/>
          </a:prstGeom>
        </p:spPr>
      </p:pic>
    </p:spTree>
    <p:extLst>
      <p:ext uri="{BB962C8B-B14F-4D97-AF65-F5344CB8AC3E}">
        <p14:creationId xmlns:p14="http://schemas.microsoft.com/office/powerpoint/2010/main" val="333223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DC6D03-86E6-D46B-70B0-63EFB810ADF2}"/>
              </a:ext>
            </a:extLst>
          </p:cNvPr>
          <p:cNvSpPr>
            <a:spLocks noGrp="1"/>
          </p:cNvSpPr>
          <p:nvPr>
            <p:ph type="title"/>
          </p:nvPr>
        </p:nvSpPr>
        <p:spPr/>
        <p:txBody>
          <a:bodyPr/>
          <a:lstStyle/>
          <a:p>
            <a:pPr algn="ctr"/>
            <a:r>
              <a:rPr lang="sv-SE" dirty="0"/>
              <a:t>Se skolan på </a:t>
            </a:r>
            <a:r>
              <a:rPr lang="sv-SE" dirty="0" err="1"/>
              <a:t>SPSM´s</a:t>
            </a:r>
            <a:r>
              <a:rPr lang="sv-SE" dirty="0"/>
              <a:t> hemsida</a:t>
            </a:r>
          </a:p>
        </p:txBody>
      </p:sp>
      <p:pic>
        <p:nvPicPr>
          <p:cNvPr id="4" name="Bildobjekt 3">
            <a:extLst>
              <a:ext uri="{FF2B5EF4-FFF2-40B4-BE49-F238E27FC236}">
                <a16:creationId xmlns:a16="http://schemas.microsoft.com/office/drawing/2014/main" id="{F44AA0FD-098E-CF12-9C34-36F1315C4B29}"/>
              </a:ext>
            </a:extLst>
          </p:cNvPr>
          <p:cNvPicPr>
            <a:picLocks noChangeAspect="1"/>
          </p:cNvPicPr>
          <p:nvPr/>
        </p:nvPicPr>
        <p:blipFill>
          <a:blip r:embed="rId2"/>
          <a:stretch>
            <a:fillRect/>
          </a:stretch>
        </p:blipFill>
        <p:spPr>
          <a:xfrm>
            <a:off x="733425" y="2728913"/>
            <a:ext cx="10725150" cy="3086100"/>
          </a:xfrm>
          <a:prstGeom prst="rect">
            <a:avLst/>
          </a:prstGeom>
        </p:spPr>
      </p:pic>
    </p:spTree>
    <p:extLst>
      <p:ext uri="{BB962C8B-B14F-4D97-AF65-F5344CB8AC3E}">
        <p14:creationId xmlns:p14="http://schemas.microsoft.com/office/powerpoint/2010/main" val="1385883844"/>
      </p:ext>
    </p:extLst>
  </p:cSld>
  <p:clrMapOvr>
    <a:masterClrMapping/>
  </p:clrMapOvr>
</p:sld>
</file>

<file path=ppt/theme/theme1.xml><?xml version="1.0" encoding="utf-8"?>
<a:theme xmlns:a="http://schemas.openxmlformats.org/drawingml/2006/main" name="PPT SPSM">
  <a:themeElements>
    <a:clrScheme name="SPSM">
      <a:dk1>
        <a:sysClr val="windowText" lastClr="000000"/>
      </a:dk1>
      <a:lt1>
        <a:sysClr val="window" lastClr="FFFFFF"/>
      </a:lt1>
      <a:dk2>
        <a:srgbClr val="44546A"/>
      </a:dk2>
      <a:lt2>
        <a:srgbClr val="E7E6E6"/>
      </a:lt2>
      <a:accent1>
        <a:srgbClr val="E86734"/>
      </a:accent1>
      <a:accent2>
        <a:srgbClr val="801431"/>
      </a:accent2>
      <a:accent3>
        <a:srgbClr val="FCDED5"/>
      </a:accent3>
      <a:accent4>
        <a:srgbClr val="283E59"/>
      </a:accent4>
      <a:accent5>
        <a:srgbClr val="5597C8"/>
      </a:accent5>
      <a:accent6>
        <a:srgbClr val="F5A488"/>
      </a:accent6>
      <a:hlink>
        <a:srgbClr val="0563C1"/>
      </a:hlink>
      <a:folHlink>
        <a:srgbClr val="954F72"/>
      </a:folHlink>
    </a:clrScheme>
    <a:fontScheme name="SPSM PPT">
      <a:majorFont>
        <a:latin typeface="SPSM Serif"/>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SM PowerPoint" id="{8E815A90-64ED-4081-AA40-52EC32C4765F}" vid="{5068F1E9-ED40-46EF-9671-E3F024170F7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6C9D91211093241B351F660B369A4BE" ma:contentTypeVersion="2" ma:contentTypeDescription="Skapa ett nytt dokument." ma:contentTypeScope="" ma:versionID="623e11b03bd2d092cba01c19f6f11a71">
  <xsd:schema xmlns:xsd="http://www.w3.org/2001/XMLSchema" xmlns:xs="http://www.w3.org/2001/XMLSchema" xmlns:p="http://schemas.microsoft.com/office/2006/metadata/properties" xmlns:ns2="344d2a79-f0ab-47b0-8738-5faaaad185f8" xmlns:ns3="83a74de1-045a-464d-8764-c49117a68e33" targetNamespace="http://schemas.microsoft.com/office/2006/metadata/properties" ma:root="true" ma:fieldsID="ecfa69759380a97eec8eadb3e0106599" ns2:_="" ns3:_="">
    <xsd:import namespace="344d2a79-f0ab-47b0-8738-5faaaad185f8"/>
    <xsd:import namespace="83a74de1-045a-464d-8764-c49117a68e33"/>
    <xsd:element name="properties">
      <xsd:complexType>
        <xsd:sequence>
          <xsd:element name="documentManagement">
            <xsd:complexType>
              <xsd:all>
                <xsd:element ref="ns2:DiarieN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d2a79-f0ab-47b0-8738-5faaaad185f8" elementFormDefault="qualified">
    <xsd:import namespace="http://schemas.microsoft.com/office/2006/documentManagement/types"/>
    <xsd:import namespace="http://schemas.microsoft.com/office/infopath/2007/PartnerControls"/>
    <xsd:element name="DiarieNr" ma:index="8" nillable="true" ma:displayName="DiarieNr" ma:internalName="DiarieN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a74de1-045a-464d-8764-c49117a68e33" elementFormDefault="qualified">
    <xsd:import namespace="http://schemas.microsoft.com/office/2006/documentManagement/types"/>
    <xsd:import namespace="http://schemas.microsoft.com/office/infopath/2007/PartnerControls"/>
    <xsd:element name="SharedWithUsers" ma:index="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arieNr xmlns="344d2a79-f0ab-47b0-8738-5faaaad185f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53D21-E824-4CDE-94C6-24C03212F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4d2a79-f0ab-47b0-8738-5faaaad185f8"/>
    <ds:schemaRef ds:uri="83a74de1-045a-464d-8764-c49117a68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96346F-DEDB-422F-823B-9CB682BEEF08}">
  <ds:schemaRefs>
    <ds:schemaRef ds:uri="http://schemas.microsoft.com/office/2006/documentManagement/types"/>
    <ds:schemaRef ds:uri="http://schemas.openxmlformats.org/package/2006/metadata/core-properties"/>
    <ds:schemaRef ds:uri="83a74de1-045a-464d-8764-c49117a68e33"/>
    <ds:schemaRef ds:uri="http://purl.org/dc/dcmitype/"/>
    <ds:schemaRef ds:uri="http://schemas.microsoft.com/office/infopath/2007/PartnerControls"/>
    <ds:schemaRef ds:uri="http://purl.org/dc/elements/1.1/"/>
    <ds:schemaRef ds:uri="http://schemas.microsoft.com/office/2006/metadata/properties"/>
    <ds:schemaRef ds:uri="344d2a79-f0ab-47b0-8738-5faaaad185f8"/>
    <ds:schemaRef ds:uri="http://www.w3.org/XML/1998/namespace"/>
    <ds:schemaRef ds:uri="http://purl.org/dc/terms/"/>
  </ds:schemaRefs>
</ds:datastoreItem>
</file>

<file path=customXml/itemProps3.xml><?xml version="1.0" encoding="utf-8"?>
<ds:datastoreItem xmlns:ds="http://schemas.openxmlformats.org/officeDocument/2006/customXml" ds:itemID="{FF29D985-14C2-44E8-9513-DCE32FAE6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SPSM PowerPoint</Template>
  <TotalTime>2415</TotalTime>
  <Words>300</Words>
  <Application>Microsoft Office PowerPoint</Application>
  <PresentationFormat>Bredbild</PresentationFormat>
  <Paragraphs>25</Paragraphs>
  <Slides>8</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Calibri</vt:lpstr>
      <vt:lpstr>SPSM Serif</vt:lpstr>
      <vt:lpstr>Arial</vt:lpstr>
      <vt:lpstr>PPT SPSM</vt:lpstr>
      <vt:lpstr>Ekeskolan fyller 60 år 2025  Bild från det att skolan var nybyggd</vt:lpstr>
      <vt:lpstr>Bild på Eken som försvann för ca 10 år sedan</vt:lpstr>
      <vt:lpstr> </vt:lpstr>
      <vt:lpstr>Lärmiljöer </vt:lpstr>
      <vt:lpstr>Bilder från idrottshallen</vt:lpstr>
      <vt:lpstr>Utemiljö</vt:lpstr>
      <vt:lpstr>Elevboende  </vt:lpstr>
      <vt:lpstr>Se skolan på SPSM´s hemsida</vt:lpstr>
    </vt:vector>
  </TitlesOfParts>
  <Company>SPSM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1/2 - radera när du har läst</dc:title>
  <dc:creator>Sofie Fältström</dc:creator>
  <dc:description>version 1.3.0</dc:description>
  <cp:lastModifiedBy>Gunnar Stengarn</cp:lastModifiedBy>
  <cp:revision>72</cp:revision>
  <cp:lastPrinted>2023-09-21T14:28:29Z</cp:lastPrinted>
  <dcterms:created xsi:type="dcterms:W3CDTF">2022-12-19T09:46:25Z</dcterms:created>
  <dcterms:modified xsi:type="dcterms:W3CDTF">2025-08-25T11:02:37Z</dcterms:modified>
  <cp:version>1.3.0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0x010100C6C9D91211093241B351F660B369A4BE</vt:lpwstr>
  </property>
</Properties>
</file>